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85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video game of a car driving on a road&#10;&#10;Description automatically generated">
            <a:extLst>
              <a:ext uri="{FF2B5EF4-FFF2-40B4-BE49-F238E27FC236}">
                <a16:creationId xmlns:a16="http://schemas.microsoft.com/office/drawing/2014/main" id="{CA5501E6-A6F2-2B1B-8CDA-8E626155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1794"/>
            <a:ext cx="5486400" cy="30861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D32BF02-1CF5-2C68-3C36-29AB40EA4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179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AutoDRIVE-Hunter-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(2D):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17450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382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AutoDRIVE-Hunter-Autoware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